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56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9BD40-2BC2-42F4-A360-10D915756568}" type="datetimeFigureOut">
              <a:rPr lang="es-ES" smtClean="0"/>
              <a:pPr/>
              <a:t>19/07/2011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CFC42-7658-486A-B0F4-FEB0FB322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42-1747605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86908" cy="6858000"/>
          </a:xfrm>
          <a:prstGeom prst="rect">
            <a:avLst/>
          </a:prstGeom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357158" y="4857760"/>
            <a:ext cx="8572560" cy="1752600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Buscar un modelo de desarrollo solidario basado en una ética de responsabilidad, por una </a:t>
            </a:r>
            <a:r>
              <a:rPr lang="es-ES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auténtica </a:t>
            </a:r>
            <a:r>
              <a:rPr lang="es-ES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ecología natural y el evangelio de la justicia.</a:t>
            </a:r>
          </a:p>
          <a:p>
            <a:endParaRPr lang="es-ES" dirty="0">
              <a:solidFill>
                <a:srgbClr val="66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42-1871417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858280" cy="1752600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Empeñarnos en la promulgación de participaciones ciudadanas que garantiza la protección, conservación y restauración de la naturaleza.</a:t>
            </a:r>
          </a:p>
          <a:p>
            <a:endParaRPr lang="es-ES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42-1871417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916455"/>
          </a:xfrm>
          <a:prstGeom prst="rect">
            <a:avLst/>
          </a:prstGeom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85720" y="1785926"/>
            <a:ext cx="8072494" cy="1752600"/>
          </a:xfrm>
        </p:spPr>
        <p:txBody>
          <a:bodyPr>
            <a:noAutofit/>
          </a:bodyPr>
          <a:lstStyle/>
          <a:p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Determinar medidas de control social, sobre la aplicación de los estándares ambientales internacionales.</a:t>
            </a:r>
          </a:p>
          <a:p>
            <a:endParaRPr lang="es-ES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2-285247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43174" y="64291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solidFill>
                  <a:srgbClr val="00B0F0"/>
                </a:solidFill>
              </a:rPr>
              <a:t>GRACIAS</a:t>
            </a:r>
            <a:endParaRPr lang="es-ES" sz="9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H0706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0"/>
            <a:ext cx="8229600" cy="2857520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 smtClean="0">
                <a:solidFill>
                  <a:schemeClr val="bg1"/>
                </a:solidFill>
              </a:rPr>
              <a:t>Visión cristiana de medio ambiente a partir del Magisterio de la</a:t>
            </a:r>
            <a:br>
              <a:rPr lang="es-ES" b="1" dirty="0" smtClean="0">
                <a:solidFill>
                  <a:schemeClr val="bg1"/>
                </a:solidFill>
              </a:rPr>
            </a:br>
            <a:r>
              <a:rPr lang="es-ES" b="1" dirty="0" smtClean="0">
                <a:solidFill>
                  <a:schemeClr val="bg1"/>
                </a:solidFill>
              </a:rPr>
              <a:t>Iglesia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42-167279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16"/>
          </a:xfrm>
          <a:prstGeom prst="rect">
            <a:avLst/>
          </a:prstGeom>
        </p:spPr>
      </p:pic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0" y="857232"/>
            <a:ext cx="3929058" cy="4714908"/>
          </a:xfrm>
        </p:spPr>
        <p:txBody>
          <a:bodyPr>
            <a:normAutofit lnSpcReduction="10000"/>
          </a:bodyPr>
          <a:lstStyle/>
          <a:p>
            <a:pPr algn="l"/>
            <a:r>
              <a:rPr lang="es-ES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medio ambiente comprende el gran don que nos ha dado Dios en la creación que es la Tierra, con el fin de cuidarla y mejorarla para el futuro que es un desafío para la entera humanidad. </a:t>
            </a:r>
          </a:p>
          <a:p>
            <a:pPr algn="l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42-178526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7" y="0"/>
            <a:ext cx="9122563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715304" cy="2186006"/>
          </a:xfrm>
        </p:spPr>
        <p:txBody>
          <a:bodyPr>
            <a:noAutofit/>
          </a:bodyPr>
          <a:lstStyle/>
          <a:p>
            <a:r>
              <a:rPr lang="es-ES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la naturaleza podemos </a:t>
            </a:r>
            <a:r>
              <a:rPr lang="es-ES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encontrar </a:t>
            </a:r>
            <a:r>
              <a:rPr lang="es-ES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seres </a:t>
            </a:r>
            <a:r>
              <a:rPr lang="es-ES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bióticos: </a:t>
            </a:r>
            <a:r>
              <a:rPr lang="es-ES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animales y plantas; y seres  </a:t>
            </a:r>
            <a:r>
              <a:rPr lang="es-ES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abióticos, todos estos </a:t>
            </a:r>
            <a:r>
              <a:rPr lang="es-ES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complementándose </a:t>
            </a:r>
            <a:r>
              <a:rPr lang="es-ES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</a:t>
            </a:r>
            <a:r>
              <a:rPr lang="es-ES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manteniendo </a:t>
            </a:r>
            <a:r>
              <a:rPr lang="es-ES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equilibrio.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CB00277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4929158" y="285728"/>
            <a:ext cx="4214842" cy="4429156"/>
          </a:xfrm>
        </p:spPr>
        <p:txBody>
          <a:bodyPr>
            <a:normAutofit fontScale="85000" lnSpcReduction="10000"/>
          </a:bodyPr>
          <a:lstStyle/>
          <a:p>
            <a:r>
              <a:rPr lang="es-E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Dios nos dio lugares tan hermosos, que podemos ver y apreciar por su diversidad biológica, </a:t>
            </a: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estos son denominados espacios naturales, los cuales </a:t>
            </a:r>
            <a:r>
              <a:rPr lang="es-E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tenemos la responsabilidad de salvaguardar </a:t>
            </a: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Esta no es </a:t>
            </a:r>
            <a:r>
              <a:rPr lang="es-E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sólo </a:t>
            </a: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</a:t>
            </a: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exigencia </a:t>
            </a:r>
            <a:r>
              <a:rPr lang="es-E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presente sino también del futuro.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42-208693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9108"/>
            <a:ext cx="9144000" cy="6877108"/>
          </a:xfrm>
          <a:prstGeom prst="rect">
            <a:avLst/>
          </a:prstGeom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0" y="2571744"/>
            <a:ext cx="9144000" cy="1752600"/>
          </a:xfrm>
        </p:spPr>
        <p:txBody>
          <a:bodyPr>
            <a:noAutofit/>
          </a:bodyPr>
          <a:lstStyle/>
          <a:p>
            <a:r>
              <a:rPr lang="es-ES" sz="28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eso es que debemos practicar el respeto a la vida y dignidad de la persona humana, que es la norma fundamental e inspiradora de un sano progreso económico, industrial y científico ya que Dios ha destinado la Tierra para nuestro uso .</a:t>
            </a:r>
          </a:p>
          <a:p>
            <a:endParaRPr lang="es-ES" sz="2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2-215101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08272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500042"/>
            <a:ext cx="7772400" cy="3143272"/>
          </a:xfrm>
        </p:spPr>
        <p:txBody>
          <a:bodyPr>
            <a:noAutofit/>
          </a:bodyPr>
          <a:lstStyle/>
          <a:p>
            <a:r>
              <a:rPr lang="es-ES" sz="7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Orientación del Magisterio de la Iglesia </a:t>
            </a:r>
            <a:endParaRPr lang="es-ES" sz="7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42-256970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29888" cy="6858000"/>
          </a:xfrm>
          <a:prstGeom prst="rect">
            <a:avLst/>
          </a:prstGeom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500002" y="4572008"/>
            <a:ext cx="8643998" cy="3143272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Evangelizar a los pueblos para descubrir el don de nuestra </a:t>
            </a: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creación, sabiéndola </a:t>
            </a: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cuidar </a:t>
            </a: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</a:t>
            </a: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casa de todos los seres vivos.</a:t>
            </a:r>
          </a:p>
          <a:p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Copia de 42-1814068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4357686" y="1071546"/>
            <a:ext cx="4500594" cy="4643470"/>
          </a:xfrm>
        </p:spPr>
        <p:txBody>
          <a:bodyPr>
            <a:noAutofit/>
          </a:bodyPr>
          <a:lstStyle/>
          <a:p>
            <a:pPr algn="r"/>
            <a:r>
              <a:rPr lang="es-E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Profundizar la presencia pastoral en las poblaciones más frágiles y amenazadas para el desarrollo depredatorio y apoyar sus esfuerzos logrando equitativamente la distribución de tierra, agua y espacios urbanos.</a:t>
            </a:r>
          </a:p>
          <a:p>
            <a:pPr algn="r"/>
            <a:endParaRPr lang="es-E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282</Words>
  <Application>Microsoft Office PowerPoint</Application>
  <PresentationFormat>Presentación en pantalla (4:3)</PresentationFormat>
  <Paragraphs>12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Diapositiva 1</vt:lpstr>
      <vt:lpstr>Visión cristiana de medio ambiente a partir del Magisterio de la Iglesia   </vt:lpstr>
      <vt:lpstr>Diapositiva 3</vt:lpstr>
      <vt:lpstr>Diapositiva 4</vt:lpstr>
      <vt:lpstr>Diapositiva 5</vt:lpstr>
      <vt:lpstr>Diapositiva 6</vt:lpstr>
      <vt:lpstr>Orientación del Magisterio de la Iglesia </vt:lpstr>
      <vt:lpstr>Diapositiva 8</vt:lpstr>
      <vt:lpstr>Diapositiva 9</vt:lpstr>
      <vt:lpstr>Diapositiva 10</vt:lpstr>
      <vt:lpstr>Diapositiva 11</vt:lpstr>
      <vt:lpstr>Diapositiva 12</vt:lpstr>
      <vt:lpstr>GRACIAS</vt:lpstr>
    </vt:vector>
  </TitlesOfParts>
  <Company>CEPMA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Orientación del Magisterio de la Iglesia </dc:title>
  <dc:creator>Secundaria-20</dc:creator>
  <cp:lastModifiedBy>Secundaria-20</cp:lastModifiedBy>
  <cp:revision>5</cp:revision>
  <dcterms:created xsi:type="dcterms:W3CDTF">2011-07-19T16:26:47Z</dcterms:created>
  <dcterms:modified xsi:type="dcterms:W3CDTF">2011-07-19T17:17:00Z</dcterms:modified>
</cp:coreProperties>
</file>